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Master+xml" PartName="/ppt/slideMasters/slideMaster5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6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  <p:sldMasterId id="2147483652" r:id="rId5"/>
    <p:sldMasterId id="2147483654" r:id="rId6"/>
    <p:sldMasterId id="214748365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</p:sldIdLst>
  <p:sldSz cy="5670550" cx="10080625"/>
  <p:notesSz cx="7559675" cy="10691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iNDQFAkeDWLCuAQujfiLdRL+RYO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1.xml"/><Relationship Id="rId26" Type="http://schemas.openxmlformats.org/officeDocument/2006/relationships/slide" Target="slides/slide18.xml"/><Relationship Id="rId25" Type="http://schemas.openxmlformats.org/officeDocument/2006/relationships/slide" Target="slides/slide17.xml"/><Relationship Id="rId27" Type="http://customschemas.google.com/relationships/presentationmetadata" Target="meta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slideMaster" Target="slideMasters/slideMaster5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0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1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6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7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7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71c1b484db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71c1b484db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9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tfolio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9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19"/>
          <p:cNvSpPr txBox="1"/>
          <p:nvPr>
            <p:ph idx="1"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1"/>
          <p:cNvSpPr txBox="1"/>
          <p:nvPr>
            <p:ph idx="1"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31" name="Google Shape;31;p21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 type="twoObj">
  <p:cSld name="TWO_OBJECT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3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1" type="body"/>
          </p:nvPr>
        </p:nvSpPr>
        <p:spPr>
          <a:xfrm>
            <a:off x="50400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2" type="body"/>
          </p:nvPr>
        </p:nvSpPr>
        <p:spPr>
          <a:xfrm>
            <a:off x="515232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1" type="twoObj">
  <p:cSld name="TWO_OBJECTS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5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1" type="body"/>
          </p:nvPr>
        </p:nvSpPr>
        <p:spPr>
          <a:xfrm>
            <a:off x="50400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2" type="body"/>
          </p:nvPr>
        </p:nvSpPr>
        <p:spPr>
          <a:xfrm>
            <a:off x="515232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5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62" name="Google Shape;62;p25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7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7"/>
          <p:cNvSpPr txBox="1"/>
          <p:nvPr>
            <p:ph idx="1" type="body"/>
          </p:nvPr>
        </p:nvSpPr>
        <p:spPr>
          <a:xfrm>
            <a:off x="50400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27"/>
          <p:cNvSpPr txBox="1"/>
          <p:nvPr>
            <p:ph idx="2" type="body"/>
          </p:nvPr>
        </p:nvSpPr>
        <p:spPr>
          <a:xfrm>
            <a:off x="5152320" y="1326600"/>
            <a:ext cx="442656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7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7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84" name="Google Shape;84;p27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2.xml"/></Relationships>
</file>

<file path=ppt/slideMasters/_rels/slideMaster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/>
          <p:nvPr/>
        </p:nvSpPr>
        <p:spPr>
          <a:xfrm>
            <a:off x="4104000" y="4896000"/>
            <a:ext cx="439128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 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7;p18"/>
          <p:cNvSpPr/>
          <p:nvPr/>
        </p:nvSpPr>
        <p:spPr>
          <a:xfrm>
            <a:off x="25920" y="4628880"/>
            <a:ext cx="6119280" cy="172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18"/>
          <p:cNvSpPr/>
          <p:nvPr/>
        </p:nvSpPr>
        <p:spPr>
          <a:xfrm>
            <a:off x="3859200" y="5324400"/>
            <a:ext cx="623952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8"/>
          <p:cNvSpPr/>
          <p:nvPr/>
        </p:nvSpPr>
        <p:spPr>
          <a:xfrm>
            <a:off x="4044960" y="4944960"/>
            <a:ext cx="6480" cy="486720"/>
          </a:xfrm>
          <a:custGeom>
            <a:rect b="b" l="l" r="r" t="t"/>
            <a:pathLst>
              <a:path extrusionOk="0" h="1393714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1382914"/>
                </a:lnTo>
                <a:cubicBezTo>
                  <a:pt x="0" y="1388879"/>
                  <a:pt x="4835" y="1393714"/>
                  <a:pt x="10800" y="1393714"/>
                </a:cubicBezTo>
                <a:lnTo>
                  <a:pt x="10800" y="1393714"/>
                </a:lnTo>
                <a:cubicBezTo>
                  <a:pt x="16765" y="1393714"/>
                  <a:pt x="21600" y="1388879"/>
                  <a:pt x="21600" y="1382914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18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/>
          <p:nvPr/>
        </p:nvSpPr>
        <p:spPr>
          <a:xfrm>
            <a:off x="20880" y="607320"/>
            <a:ext cx="6119280" cy="172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0"/>
          <p:cNvSpPr/>
          <p:nvPr/>
        </p:nvSpPr>
        <p:spPr>
          <a:xfrm>
            <a:off x="4430520" y="840960"/>
            <a:ext cx="567324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0"/>
          <p:cNvSpPr/>
          <p:nvPr/>
        </p:nvSpPr>
        <p:spPr>
          <a:xfrm>
            <a:off x="9819720" y="474480"/>
            <a:ext cx="6480" cy="492480"/>
          </a:xfrm>
          <a:custGeom>
            <a:rect b="b" l="l" r="r" t="t"/>
            <a:pathLst>
              <a:path extrusionOk="0" h="14101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1399371"/>
                </a:lnTo>
                <a:cubicBezTo>
                  <a:pt x="0" y="1405336"/>
                  <a:pt x="4835" y="1410171"/>
                  <a:pt x="10800" y="1410171"/>
                </a:cubicBezTo>
                <a:lnTo>
                  <a:pt x="10800" y="1410171"/>
                </a:lnTo>
                <a:cubicBezTo>
                  <a:pt x="16765" y="1410171"/>
                  <a:pt x="21600" y="1405336"/>
                  <a:pt x="21600" y="13993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0"/>
          <p:cNvSpPr/>
          <p:nvPr/>
        </p:nvSpPr>
        <p:spPr>
          <a:xfrm>
            <a:off x="1900800" y="5204880"/>
            <a:ext cx="746460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0"/>
          <p:cNvSpPr/>
          <p:nvPr/>
        </p:nvSpPr>
        <p:spPr>
          <a:xfrm>
            <a:off x="9259920" y="4917240"/>
            <a:ext cx="6480" cy="348840"/>
          </a:xfrm>
          <a:custGeom>
            <a:rect b="b" l="l" r="r" t="t"/>
            <a:pathLst>
              <a:path extrusionOk="0" h="9997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988971"/>
                </a:lnTo>
                <a:cubicBezTo>
                  <a:pt x="0" y="994936"/>
                  <a:pt x="4835" y="999771"/>
                  <a:pt x="10800" y="999771"/>
                </a:cubicBezTo>
                <a:lnTo>
                  <a:pt x="10800" y="999771"/>
                </a:lnTo>
                <a:cubicBezTo>
                  <a:pt x="16765" y="999771"/>
                  <a:pt x="21600" y="994936"/>
                  <a:pt x="21600" y="9889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0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2" name="Google Shape;22;p20"/>
          <p:cNvSpPr txBox="1"/>
          <p:nvPr>
            <p:ph idx="1"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3" name="Google Shape;23;p20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4" name="Google Shape;24;p20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" name="Google Shape;25;p20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2"/>
          <p:cNvSpPr/>
          <p:nvPr/>
        </p:nvSpPr>
        <p:spPr>
          <a:xfrm>
            <a:off x="4104000" y="4896000"/>
            <a:ext cx="439128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 </a:t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2"/>
          <p:cNvSpPr/>
          <p:nvPr/>
        </p:nvSpPr>
        <p:spPr>
          <a:xfrm>
            <a:off x="25920" y="4628880"/>
            <a:ext cx="6119280" cy="172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2"/>
          <p:cNvSpPr/>
          <p:nvPr/>
        </p:nvSpPr>
        <p:spPr>
          <a:xfrm>
            <a:off x="3859200" y="5324400"/>
            <a:ext cx="623952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2"/>
          <p:cNvSpPr/>
          <p:nvPr/>
        </p:nvSpPr>
        <p:spPr>
          <a:xfrm>
            <a:off x="4044960" y="4944960"/>
            <a:ext cx="6480" cy="486720"/>
          </a:xfrm>
          <a:custGeom>
            <a:rect b="b" l="l" r="r" t="t"/>
            <a:pathLst>
              <a:path extrusionOk="0" h="1393714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1382914"/>
                </a:lnTo>
                <a:cubicBezTo>
                  <a:pt x="0" y="1388879"/>
                  <a:pt x="4835" y="1393714"/>
                  <a:pt x="10800" y="1393714"/>
                </a:cubicBezTo>
                <a:lnTo>
                  <a:pt x="10800" y="1393714"/>
                </a:lnTo>
                <a:cubicBezTo>
                  <a:pt x="16765" y="1393714"/>
                  <a:pt x="21600" y="1388879"/>
                  <a:pt x="21600" y="1382914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2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8" name="Google Shape;38;p22"/>
          <p:cNvSpPr txBox="1"/>
          <p:nvPr>
            <p:ph idx="1" type="body"/>
          </p:nvPr>
        </p:nvSpPr>
        <p:spPr>
          <a:xfrm>
            <a:off x="50400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9" name="Google Shape;39;p22"/>
          <p:cNvSpPr txBox="1"/>
          <p:nvPr>
            <p:ph idx="2" type="body"/>
          </p:nvPr>
        </p:nvSpPr>
        <p:spPr>
          <a:xfrm>
            <a:off x="515232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3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4"/>
          <p:cNvSpPr/>
          <p:nvPr/>
        </p:nvSpPr>
        <p:spPr>
          <a:xfrm>
            <a:off x="20880" y="607320"/>
            <a:ext cx="6119280" cy="172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4"/>
          <p:cNvSpPr/>
          <p:nvPr/>
        </p:nvSpPr>
        <p:spPr>
          <a:xfrm>
            <a:off x="4430520" y="840960"/>
            <a:ext cx="567324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4"/>
          <p:cNvSpPr/>
          <p:nvPr/>
        </p:nvSpPr>
        <p:spPr>
          <a:xfrm>
            <a:off x="9819720" y="474480"/>
            <a:ext cx="6480" cy="492480"/>
          </a:xfrm>
          <a:custGeom>
            <a:rect b="b" l="l" r="r" t="t"/>
            <a:pathLst>
              <a:path extrusionOk="0" h="14101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1399371"/>
                </a:lnTo>
                <a:cubicBezTo>
                  <a:pt x="0" y="1405336"/>
                  <a:pt x="4835" y="1410171"/>
                  <a:pt x="10800" y="1410171"/>
                </a:cubicBezTo>
                <a:lnTo>
                  <a:pt x="10800" y="1410171"/>
                </a:lnTo>
                <a:cubicBezTo>
                  <a:pt x="16765" y="1410171"/>
                  <a:pt x="21600" y="1405336"/>
                  <a:pt x="21600" y="13993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4"/>
          <p:cNvSpPr/>
          <p:nvPr/>
        </p:nvSpPr>
        <p:spPr>
          <a:xfrm>
            <a:off x="1900800" y="5204880"/>
            <a:ext cx="746460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4"/>
          <p:cNvSpPr/>
          <p:nvPr/>
        </p:nvSpPr>
        <p:spPr>
          <a:xfrm>
            <a:off x="9259920" y="4917240"/>
            <a:ext cx="6480" cy="348840"/>
          </a:xfrm>
          <a:custGeom>
            <a:rect b="b" l="l" r="r" t="t"/>
            <a:pathLst>
              <a:path extrusionOk="0" h="9997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988971"/>
                </a:lnTo>
                <a:cubicBezTo>
                  <a:pt x="0" y="994936"/>
                  <a:pt x="4835" y="999771"/>
                  <a:pt x="10800" y="999771"/>
                </a:cubicBezTo>
                <a:lnTo>
                  <a:pt x="10800" y="999771"/>
                </a:lnTo>
                <a:cubicBezTo>
                  <a:pt x="16765" y="999771"/>
                  <a:pt x="21600" y="994936"/>
                  <a:pt x="21600" y="9889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4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1" name="Google Shape;51;p24"/>
          <p:cNvSpPr txBox="1"/>
          <p:nvPr>
            <p:ph idx="1" type="body"/>
          </p:nvPr>
        </p:nvSpPr>
        <p:spPr>
          <a:xfrm>
            <a:off x="50400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2" name="Google Shape;52;p24"/>
          <p:cNvSpPr txBox="1"/>
          <p:nvPr>
            <p:ph idx="2" type="body"/>
          </p:nvPr>
        </p:nvSpPr>
        <p:spPr>
          <a:xfrm>
            <a:off x="515232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" name="Google Shape;53;p24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24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/>
          <p:nvPr/>
        </p:nvSpPr>
        <p:spPr>
          <a:xfrm>
            <a:off x="20880" y="607320"/>
            <a:ext cx="6119280" cy="172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CCCCCC"/>
              </a:gs>
              <a:gs pos="100000">
                <a:srgbClr val="333333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6"/>
          <p:cNvSpPr/>
          <p:nvPr/>
        </p:nvSpPr>
        <p:spPr>
          <a:xfrm>
            <a:off x="4430520" y="840960"/>
            <a:ext cx="567324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6"/>
          <p:cNvSpPr/>
          <p:nvPr/>
        </p:nvSpPr>
        <p:spPr>
          <a:xfrm>
            <a:off x="9819720" y="474480"/>
            <a:ext cx="6480" cy="492480"/>
          </a:xfrm>
          <a:custGeom>
            <a:rect b="b" l="l" r="r" t="t"/>
            <a:pathLst>
              <a:path extrusionOk="0" h="14101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1399371"/>
                </a:lnTo>
                <a:cubicBezTo>
                  <a:pt x="0" y="1405336"/>
                  <a:pt x="4835" y="1410171"/>
                  <a:pt x="10800" y="1410171"/>
                </a:cubicBezTo>
                <a:lnTo>
                  <a:pt x="10800" y="1410171"/>
                </a:lnTo>
                <a:cubicBezTo>
                  <a:pt x="16765" y="1410171"/>
                  <a:pt x="21600" y="1405336"/>
                  <a:pt x="21600" y="13993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6"/>
          <p:cNvSpPr/>
          <p:nvPr/>
        </p:nvSpPr>
        <p:spPr>
          <a:xfrm>
            <a:off x="5644080" y="5194800"/>
            <a:ext cx="372132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6"/>
          <p:cNvSpPr/>
          <p:nvPr/>
        </p:nvSpPr>
        <p:spPr>
          <a:xfrm>
            <a:off x="9259920" y="4917240"/>
            <a:ext cx="6480" cy="348840"/>
          </a:xfrm>
          <a:custGeom>
            <a:rect b="b" l="l" r="r" t="t"/>
            <a:pathLst>
              <a:path extrusionOk="0" h="9997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988971"/>
                </a:lnTo>
                <a:cubicBezTo>
                  <a:pt x="0" y="994936"/>
                  <a:pt x="4835" y="999771"/>
                  <a:pt x="10800" y="999771"/>
                </a:cubicBezTo>
                <a:lnTo>
                  <a:pt x="10800" y="999771"/>
                </a:lnTo>
                <a:cubicBezTo>
                  <a:pt x="16765" y="999771"/>
                  <a:pt x="21600" y="994936"/>
                  <a:pt x="21600" y="9889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6"/>
          <p:cNvSpPr/>
          <p:nvPr/>
        </p:nvSpPr>
        <p:spPr>
          <a:xfrm>
            <a:off x="974160" y="5194440"/>
            <a:ext cx="3721320" cy="6480"/>
          </a:xfrm>
          <a:prstGeom prst="roundRect">
            <a:avLst>
              <a:gd fmla="val 50000" name="adj"/>
            </a:avLst>
          </a:prstGeom>
          <a:gradFill>
            <a:gsLst>
              <a:gs pos="0">
                <a:srgbClr val="333333"/>
              </a:gs>
              <a:gs pos="100000">
                <a:srgbClr val="CCCCCC"/>
              </a:gs>
            </a:gsLst>
            <a:lin ang="0" scaled="0"/>
          </a:gradFill>
          <a:ln>
            <a:noFill/>
          </a:ln>
        </p:spPr>
        <p:txBody>
          <a:bodyPr anchorCtr="0" anchor="ctr" bIns="0" lIns="90000" spcFirstLastPara="1" rIns="9000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6"/>
          <p:cNvSpPr/>
          <p:nvPr/>
        </p:nvSpPr>
        <p:spPr>
          <a:xfrm>
            <a:off x="4590000" y="4914000"/>
            <a:ext cx="6480" cy="348840"/>
          </a:xfrm>
          <a:custGeom>
            <a:rect b="b" l="l" r="r" t="t"/>
            <a:pathLst>
              <a:path extrusionOk="0" h="999771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988971"/>
                </a:lnTo>
                <a:cubicBezTo>
                  <a:pt x="0" y="994936"/>
                  <a:pt x="4835" y="999771"/>
                  <a:pt x="10800" y="999771"/>
                </a:cubicBezTo>
                <a:lnTo>
                  <a:pt x="10800" y="999771"/>
                </a:lnTo>
                <a:cubicBezTo>
                  <a:pt x="16765" y="999771"/>
                  <a:pt x="21600" y="994936"/>
                  <a:pt x="21600" y="988971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6"/>
          <p:cNvSpPr/>
          <p:nvPr/>
        </p:nvSpPr>
        <p:spPr>
          <a:xfrm>
            <a:off x="5055480" y="1037160"/>
            <a:ext cx="10080" cy="3700080"/>
          </a:xfrm>
          <a:custGeom>
            <a:rect b="b" l="l" r="r" t="t"/>
            <a:pathLst>
              <a:path extrusionOk="0" h="7163535" w="21600">
                <a:moveTo>
                  <a:pt x="10800" y="0"/>
                </a:moveTo>
                <a:lnTo>
                  <a:pt x="10800" y="0"/>
                </a:lnTo>
                <a:cubicBezTo>
                  <a:pt x="4835" y="0"/>
                  <a:pt x="0" y="4835"/>
                  <a:pt x="0" y="10800"/>
                </a:cubicBezTo>
                <a:lnTo>
                  <a:pt x="0" y="7152735"/>
                </a:lnTo>
                <a:cubicBezTo>
                  <a:pt x="0" y="7158700"/>
                  <a:pt x="4835" y="7163535"/>
                  <a:pt x="10800" y="7163535"/>
                </a:cubicBezTo>
                <a:lnTo>
                  <a:pt x="10800" y="7163535"/>
                </a:lnTo>
                <a:cubicBezTo>
                  <a:pt x="16765" y="7163535"/>
                  <a:pt x="21600" y="7158700"/>
                  <a:pt x="21600" y="7152735"/>
                </a:cubicBezTo>
                <a:lnTo>
                  <a:pt x="21600" y="10800"/>
                </a:lnTo>
                <a:lnTo>
                  <a:pt x="21600" y="10800"/>
                </a:lnTo>
                <a:cubicBezTo>
                  <a:pt x="21600" y="4835"/>
                  <a:pt x="16765" y="0"/>
                  <a:pt x="10800" y="0"/>
                </a:cubicBezTo>
                <a:close/>
              </a:path>
            </a:pathLst>
          </a:custGeom>
          <a:gradFill>
            <a:gsLst>
              <a:gs pos="0">
                <a:srgbClr val="111111"/>
              </a:gs>
              <a:gs pos="50000">
                <a:srgbClr val="CCCCCC"/>
              </a:gs>
              <a:gs pos="100000">
                <a:srgbClr val="111111"/>
              </a:gs>
            </a:gsLst>
            <a:lin ang="5400000" scaled="0"/>
          </a:gradFill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6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3" name="Google Shape;73;p26"/>
          <p:cNvSpPr txBox="1"/>
          <p:nvPr>
            <p:ph idx="1" type="body"/>
          </p:nvPr>
        </p:nvSpPr>
        <p:spPr>
          <a:xfrm>
            <a:off x="50400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4" name="Google Shape;74;p26"/>
          <p:cNvSpPr txBox="1"/>
          <p:nvPr>
            <p:ph idx="2" type="body"/>
          </p:nvPr>
        </p:nvSpPr>
        <p:spPr>
          <a:xfrm>
            <a:off x="5152320" y="1326600"/>
            <a:ext cx="4426200" cy="3287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Google Shape;75;p26"/>
          <p:cNvSpPr txBox="1"/>
          <p:nvPr>
            <p:ph idx="11" type="ftr"/>
          </p:nvPr>
        </p:nvSpPr>
        <p:spPr>
          <a:xfrm>
            <a:off x="2520000" y="5256000"/>
            <a:ext cx="467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Google Shape;76;p26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26"/>
          <p:cNvSpPr txBox="1"/>
          <p:nvPr>
            <p:ph idx="10" type="dt"/>
          </p:nvPr>
        </p:nvSpPr>
        <p:spPr>
          <a:xfrm>
            <a:off x="504000" y="5256000"/>
            <a:ext cx="1655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None/>
              <a:defRPr b="0" i="0" sz="14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7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onsole.aws.amazon.com/codesuite/codecommit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title"/>
          </p:nvPr>
        </p:nvSpPr>
        <p:spPr>
          <a:xfrm>
            <a:off x="540360" y="1321920"/>
            <a:ext cx="8999280" cy="657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</a:pPr>
            <a:r>
              <a:rPr b="0" lang="en-IN" sz="4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sz="4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180000" y="1260000"/>
            <a:ext cx="9601560" cy="3537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3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Build a Serverless Web Application with AWS Lambda, Amazon API Gateway, AWS Amplify, Amazon DynamoDB, and Amazon Cognito</a:t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10.create pods in cognito to create the Authentication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326600"/>
            <a:ext cx="900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0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11.configure the code in codecommit to access cognito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0000" y="1326600"/>
            <a:ext cx="810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1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2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12.authenticationpage is deployed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326600"/>
            <a:ext cx="918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2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13.create table using DynamoDB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326600"/>
            <a:ext cx="828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3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</a:pPr>
            <a:r>
              <a:rPr b="0" lang="en-IN" sz="4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14.create lambdaFunction </a:t>
            </a:r>
            <a:endParaRPr b="0" sz="4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146600"/>
            <a:ext cx="9540000" cy="40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4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5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15.connect the Dynamo DB from index.js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000" y="1326600"/>
            <a:ext cx="954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15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6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</a:pPr>
            <a:r>
              <a:rPr b="0" lang="en-IN" sz="4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16.user is added in AWS cognito</a:t>
            </a:r>
            <a:endParaRPr b="0" sz="4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0000" y="1326600"/>
            <a:ext cx="8100000" cy="40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16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t/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0000" y="1326600"/>
            <a:ext cx="8460000" cy="389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17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1c1b484db_0_0"/>
          <p:cNvSpPr txBox="1"/>
          <p:nvPr>
            <p:ph type="title"/>
          </p:nvPr>
        </p:nvSpPr>
        <p:spPr>
          <a:xfrm>
            <a:off x="144000" y="72000"/>
            <a:ext cx="9539400" cy="64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271c1b484db_0_0"/>
          <p:cNvSpPr txBox="1"/>
          <p:nvPr>
            <p:ph idx="1" type="body"/>
          </p:nvPr>
        </p:nvSpPr>
        <p:spPr>
          <a:xfrm>
            <a:off x="504000" y="1326600"/>
            <a:ext cx="9070800" cy="328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0" name="Google Shape;210;g271c1b484db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5175" y="844550"/>
            <a:ext cx="8085175" cy="39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/>
          <p:nvPr>
            <p:ph type="title"/>
          </p:nvPr>
        </p:nvSpPr>
        <p:spPr>
          <a:xfrm>
            <a:off x="144000" y="180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1.download the Repository using </a:t>
            </a:r>
            <a:r>
              <a:rPr b="0" lang="en-IN" sz="2800" u="sng" strike="noStrike">
                <a:solidFill>
                  <a:srgbClr val="0000EE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AWS CodeCommit console</a:t>
            </a: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0000" y="1326600"/>
            <a:ext cx="8819280" cy="407268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0" lang="en-IN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 Copy the source code to New Repository </a:t>
            </a:r>
            <a:endParaRPr b="0" sz="3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326600"/>
            <a:ext cx="9179280" cy="389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3"/>
          <p:cNvSpPr/>
          <p:nvPr/>
        </p:nvSpPr>
        <p:spPr>
          <a:xfrm>
            <a:off x="6300000" y="6300000"/>
            <a:ext cx="180360" cy="345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3.Run the application using AWS Amplify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440000"/>
            <a:ext cx="8819280" cy="389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4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4.Deploy the Application on AWS amplify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326600"/>
            <a:ext cx="8999280" cy="389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5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6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</a:pPr>
            <a:r>
              <a:rPr b="0" lang="en-IN" sz="32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5.Got Error during deployment</a:t>
            </a:r>
            <a:endParaRPr b="0" sz="32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5" name="Google Shape;12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000" y="1260000"/>
            <a:ext cx="10078920" cy="4290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6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"/>
              <a:buNone/>
            </a:pPr>
            <a:r>
              <a:rPr b="0" lang="en-IN" sz="4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7.depoyment successful</a:t>
            </a:r>
            <a:endParaRPr b="0" sz="44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326600"/>
            <a:ext cx="9720000" cy="371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7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8.Deployed Static app using the Amplify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000" y="1326600"/>
            <a:ext cx="9000000" cy="40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8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"/>
          <p:cNvSpPr txBox="1"/>
          <p:nvPr>
            <p:ph type="title"/>
          </p:nvPr>
        </p:nvSpPr>
        <p:spPr>
          <a:xfrm>
            <a:off x="144000" y="72000"/>
            <a:ext cx="9539280" cy="64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b="0" lang="en-IN" sz="28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9.configure the index.html to check continuous deployment</a:t>
            </a:r>
            <a:endParaRPr b="0" sz="2800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6" name="Google Shape;14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00" y="1326600"/>
            <a:ext cx="9180000" cy="40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9"/>
          <p:cNvSpPr txBox="1"/>
          <p:nvPr>
            <p:ph idx="12" type="sldNum"/>
          </p:nvPr>
        </p:nvSpPr>
        <p:spPr>
          <a:xfrm>
            <a:off x="7560000" y="5256000"/>
            <a:ext cx="1619280" cy="4096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None/>
            </a:pPr>
            <a:fld id="{00000000-1234-1234-1234-123412341234}" type="slidenum">
              <a:rPr b="0" lang="en-IN" sz="1400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2024-05-17T08:13:13Z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